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5"/>
    <a:srgbClr val="EFE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2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194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Aarogya Care – AI-Powered Digital Health Record System for All Indians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9983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is an inclusive, AI-driven health platform that enables every citizen of India to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digitally store, access, and share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their medical history using a secure QR-based identity: the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It uses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 + QR technology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convert handwritten prescriptions into portable, structured medical records — even in offline-first environments.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"We can use this ID instead of all our medical certificates."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147"/>
            <a:ext cx="1304282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🧠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The Core Problem: Fragmented Medical Data Systems in India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53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India currently lacks a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unified, accessible system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storing and retrieving a citizen’s medical history — such as diagnoses, prescriptions, and reports. This leads to significant challenges in healthcare delivery.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73698"/>
            <a:ext cx="6422231" cy="2992755"/>
          </a:xfrm>
          <a:prstGeom prst="roundRect">
            <a:avLst>
              <a:gd name="adj" fmla="val 366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873698"/>
            <a:ext cx="91440" cy="2992755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4094917"/>
            <a:ext cx="4564737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⚠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Consequences of Disconnected Data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53175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visit hospitals or clinics with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prior medical data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588" y="491871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have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access to past reports or prescriptions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3588" y="5305663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Chronic patients and the elderly often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forget or miscommunicate their treatments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83588" y="6010156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medical visit becomes 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isolated event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not part of a connected journey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379" y="3873698"/>
            <a:ext cx="6422231" cy="2992755"/>
          </a:xfrm>
          <a:prstGeom prst="roundRect">
            <a:avLst>
              <a:gd name="adj" fmla="val 366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1519" y="3873698"/>
            <a:ext cx="91440" cy="2992755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7704177" y="40949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Adverse Outcomes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704177" y="452413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🩺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44444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Misdiagnosis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704177" y="491109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💸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FA44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Duplicate testing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704177" y="529804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🕒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>
                <a:solidFill>
                  <a:srgbClr val="F9D93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Wasted time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704177" y="5684996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❌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Poor treatment outcomes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7D8EBF-8917-2BDB-80A1-E81C86CF6848}"/>
              </a:ext>
            </a:extLst>
          </p:cNvPr>
          <p:cNvSpPr/>
          <p:nvPr/>
        </p:nvSpPr>
        <p:spPr>
          <a:xfrm>
            <a:off x="12665698" y="7089695"/>
            <a:ext cx="1843314" cy="994762"/>
          </a:xfrm>
          <a:prstGeom prst="rect">
            <a:avLst/>
          </a:prstGeom>
          <a:solidFill>
            <a:srgbClr val="EFEFF6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12456"/>
            <a:ext cx="1077765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🔑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What India Needs: A Unified Health Identity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34543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Just like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Aadhaar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a unique identity for every citizen, India needs a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 equivalent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— a single, secure ID to access one’s complete medical history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anywhere, anytime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This universal identifier is crucial for bridging the gaps in healthcare data management and ensuring continuous, informed patient care across the nation.</a:t>
            </a:r>
            <a:endParaRPr lang="en-US" sz="15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154E8-8001-6F24-534E-724CAB2CFB40}"/>
              </a:ext>
            </a:extLst>
          </p:cNvPr>
          <p:cNvSpPr/>
          <p:nvPr/>
        </p:nvSpPr>
        <p:spPr>
          <a:xfrm>
            <a:off x="12612913" y="6633029"/>
            <a:ext cx="1886857" cy="1465942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004"/>
            <a:ext cx="1304282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Introducing Aarogya ID – The Digital Health Identifier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823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Aarogya Care, every citizen receives a unique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— a digital health identifier that securely stores their verified medical summaries, prescriptions, and past visit history. This ID revolutionises how health information is accessed and shared.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765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632" y="3944779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📱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Seamless Sharing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81619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can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share their Aarogya ID number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instead of carrying cumbersome physical files, streamlining their healthcare visits.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87655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83987" y="3944779"/>
            <a:ext cx="40482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🧑‍⚕ Instant Access for Professionals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083987" y="4373999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and hospitals can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instantly access comprehensive health records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with a simple scan, enabling faster and more informed decision-making.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72345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632" y="5791676"/>
            <a:ext cx="4430316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🧾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Eliminates Physical Documentation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438632" y="6228517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need to carry physical reports or struggle to remember past diagnoses, reducing administrative burden and patient stress.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39144" y="572345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083987" y="5791676"/>
            <a:ext cx="3898583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🔐</a:t>
            </a: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Privacy and Security by Design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083987" y="6228517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data is </a:t>
            </a:r>
            <a:r>
              <a:rPr lang="en-US" sz="155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privacy-first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securely synced, ensuring patient confidentiality and data integrity.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758C7-307E-EB1C-EF2C-E4B9F6140E1F}"/>
              </a:ext>
            </a:extLst>
          </p:cNvPr>
          <p:cNvSpPr/>
          <p:nvPr/>
        </p:nvSpPr>
        <p:spPr>
          <a:xfrm>
            <a:off x="12453257" y="6863596"/>
            <a:ext cx="2061029" cy="1255395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812006"/>
            <a:ext cx="12864346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💡</a:t>
            </a: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Our Solution: Aarogya Care - AI-Powered Digital Health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1999" y="1790819"/>
            <a:ext cx="13126402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 is a lightweight, AI-powered, mobile-first health platform designed to democratise access to structured medical records across India. It simplifies the transition from traditional, paper-based systems to a seamless digital ecosystem.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2603778"/>
            <a:ext cx="470059" cy="4700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999" y="3308866"/>
            <a:ext cx="415313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📸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Accepts Handwritten Prescriptions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1999" y="3722965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Easily upload prescription photos via the mobile app or website, converting physical documents into digital data.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70" y="2603778"/>
            <a:ext cx="470059" cy="4700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5770" y="3308866"/>
            <a:ext cx="37448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🤖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OCR + GPT for Data Extraction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05770" y="3722965"/>
            <a:ext cx="4218742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Utilises advanced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technology to accurately extract and summarise key medical details like diagnosis, medicines, doctor name, and date of visit.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41" y="2603778"/>
            <a:ext cx="470059" cy="4700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541" y="3308866"/>
            <a:ext cx="274081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QR-Based Aarogya ID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59541" y="3722965"/>
            <a:ext cx="421886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a unique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QR-based Aarogya ID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each patient, linking directly to their consolidated medical history.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99" y="5396032"/>
            <a:ext cx="470059" cy="4700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99" y="6101120"/>
            <a:ext cx="30913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🌐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Mobile-First &amp; Accessible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1999" y="6515219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Available via a user-friendly mobile app and website, ensuring broad accessibility for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every Indian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regardless of region or tech literacy.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70" y="5396032"/>
            <a:ext cx="470059" cy="4700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05770" y="6101120"/>
            <a:ext cx="325766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🔌</a:t>
            </a: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Offline-First Functionality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205770" y="6515219"/>
            <a:ext cx="4218742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offline-first usage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allowing data entry even without internet connectivity and securely syncing when reconnected.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92253-BA8F-8585-1676-C4C0E3485479}"/>
              </a:ext>
            </a:extLst>
          </p:cNvPr>
          <p:cNvSpPr/>
          <p:nvPr/>
        </p:nvSpPr>
        <p:spPr>
          <a:xfrm>
            <a:off x="12685486" y="6515219"/>
            <a:ext cx="1828800" cy="15692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490657"/>
            <a:ext cx="9545717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🔄</a:t>
            </a: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How It Works: A Seamless Digital Workflow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9017" y="1406604"/>
            <a:ext cx="1321236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Care simplifies the process of digitalising medical records into a few intuitive steps, ensuring ease of use for both patients and healthcare providers.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09017" y="1889522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0592" y="2255163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95199" y="2066687"/>
            <a:ext cx="237720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📸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Upload Prescription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595199" y="2449949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user uploads a clear photo of their handwritten prescription via the Aarogya Care mobile app or website.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09017" y="3085981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0592" y="3451622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595199" y="3263146"/>
            <a:ext cx="223920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🧠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AI Extracts Details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95199" y="3646408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AI engine, powered by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+ GPT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processes the image to accurately extract and structure key medical details.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09017" y="4282440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30592" y="4648081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595199" y="4459605"/>
            <a:ext cx="2387441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🪪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QR Code Generated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595199" y="4842867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unique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QR code (Aarogya ID)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is generated, securely linked to the patient's summarised medical history.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09017" y="5478899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30592" y="5844540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595199" y="565606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🧑‍⚕ Doctor Scans QR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595199" y="6039326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Doctors can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scan the QR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instantly access the patient's comprehensive medical history, facilitating informed care.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09017" y="6675358"/>
            <a:ext cx="709017" cy="1063585"/>
          </a:xfrm>
          <a:prstGeom prst="roundRect">
            <a:avLst>
              <a:gd name="adj" fmla="val 36003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30592" y="7040999"/>
            <a:ext cx="26586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595199" y="6852523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📶</a:t>
            </a: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Offline Capability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595199" y="7235785"/>
            <a:ext cx="1232618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functions seamlessly even </a:t>
            </a: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offline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with all data securely syncing to the cloud once an internet connection is available.</a:t>
            </a:r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5928B-A8B4-227B-63FC-A443A9772F39}"/>
              </a:ext>
            </a:extLst>
          </p:cNvPr>
          <p:cNvSpPr/>
          <p:nvPr/>
        </p:nvSpPr>
        <p:spPr>
          <a:xfrm>
            <a:off x="12865236" y="6950278"/>
            <a:ext cx="1669143" cy="1217420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711"/>
            <a:ext cx="763964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🏆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Key Features of Aarogya Care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57864"/>
            <a:ext cx="13042821" cy="5345906"/>
          </a:xfrm>
          <a:prstGeom prst="roundRect">
            <a:avLst>
              <a:gd name="adj" fmla="val 15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65484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092166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🧠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AI-Powered OCR + GPT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911923" y="2092166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Summarises complex handwritten prescriptions into structured digital data, ensuring accuracy and readability.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2853928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886" y="2980611"/>
            <a:ext cx="371367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🧾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QR Health ID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911923" y="2980611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carry a scannable digital health identity, replacing physical documents and enabling quick access to records.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742373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386905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🔌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Offline-First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3869055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Functions effectively without constant internet access, crucial for remote areas, and syncs securely later.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630817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75749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🔐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Privacy &amp; Control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4757499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 data is encrypted and user-controlled, adhering to strict privacy protocols and ensuring data security.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5519261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564594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🏥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Doctor-Friendly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911923" y="5645944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instant, summarised patient histories, empowering healthcare professionals with fast and informed decision-making.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6407706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653438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🌍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Scalable Design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911923" y="6534388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to integrate seamlessly with existing public health schemes like Ayushman Bharat, ensuring nationwide impact.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85D920-4306-0147-3E14-23EC21BB1A08}"/>
              </a:ext>
            </a:extLst>
          </p:cNvPr>
          <p:cNvSpPr/>
          <p:nvPr/>
        </p:nvSpPr>
        <p:spPr>
          <a:xfrm>
            <a:off x="12801600" y="7474857"/>
            <a:ext cx="1698171" cy="717357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8550"/>
            <a:ext cx="969311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🌟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Why Aarogya Care Is a Game-Changer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715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⚡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Transforms Scattered Prescriptions into Smart Health History: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Converts chaotic paper records into organised, accessible digital formats.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584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Solves Misdiagnosis and Duplication Across All Healthcare Levels: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a unified view of patient history, reducing errors and redundant tests.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66297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📱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Works on Mobile for Accessibility, Even Offline: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Ensures healthcare data is available to everyone, everywhere, regardless of connectivity.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04992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🧑‍⚕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Empowers Doctors with Instant Medical Summaries: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Gives healthcare providers immediate access to critical patient information for better care.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7544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🪪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Aarogya ID Becomes Your All-in-One Health Certificate: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single, secure digital identifier for complete medical records.</a:t>
            </a:r>
            <a:endParaRPr lang="en-US" sz="15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5E7F3-C3BE-CFA6-9FB7-CCD8CDE55B20}"/>
              </a:ext>
            </a:extLst>
          </p:cNvPr>
          <p:cNvSpPr/>
          <p:nvPr/>
        </p:nvSpPr>
        <p:spPr>
          <a:xfrm>
            <a:off x="12729029" y="7590971"/>
            <a:ext cx="1785257" cy="522515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388"/>
            <a:ext cx="1268777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🧪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Experience Aarogya Care: Live Demo and Resources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054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Aarogya Care in action and gain a deeper understanding of its capabilities. These resources will provide a comprehensive insight into how our platform transforms healthcare record management.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96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6042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012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44199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8277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52355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767F8-FA29-FD35-EA14-BFDB314975D8}"/>
              </a:ext>
            </a:extLst>
          </p:cNvPr>
          <p:cNvSpPr/>
          <p:nvPr/>
        </p:nvSpPr>
        <p:spPr>
          <a:xfrm>
            <a:off x="12685486" y="7373257"/>
            <a:ext cx="1843314" cy="754743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4DFBB-81A7-B28E-1D84-815582CD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4" y="3869174"/>
            <a:ext cx="5673726" cy="3242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A565F9-66AC-267A-2924-84303EAA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40" y="3869174"/>
            <a:ext cx="5673726" cy="3242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7D6B1-9741-FB9C-B902-23B0B86C49DC}"/>
              </a:ext>
            </a:extLst>
          </p:cNvPr>
          <p:cNvSpPr txBox="1"/>
          <p:nvPr/>
        </p:nvSpPr>
        <p:spPr>
          <a:xfrm flipH="1">
            <a:off x="9117561" y="3287480"/>
            <a:ext cx="305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SCAN THIS QR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1025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Sri Hari</cp:lastModifiedBy>
  <cp:revision>2</cp:revision>
  <dcterms:created xsi:type="dcterms:W3CDTF">2025-07-28T18:57:48Z</dcterms:created>
  <dcterms:modified xsi:type="dcterms:W3CDTF">2025-07-29T08:40:38Z</dcterms:modified>
</cp:coreProperties>
</file>